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6" r:id="rId11"/>
    <p:sldId id="273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98"/>
    <p:restoredTop sz="94648"/>
  </p:normalViewPr>
  <p:slideViewPr>
    <p:cSldViewPr snapToGrid="0" snapToObjects="1">
      <p:cViewPr>
        <p:scale>
          <a:sx n="122" d="100"/>
          <a:sy n="122" d="100"/>
        </p:scale>
        <p:origin x="-368" y="32"/>
      </p:cViewPr>
      <p:guideLst/>
    </p:cSldViewPr>
  </p:slideViewPr>
  <p:notesTextViewPr>
    <p:cViewPr>
      <p:scale>
        <a:sx n="165" d="100"/>
        <a:sy n="1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6585-7D03-C049-A98B-82732FECC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4D6C1-65F4-E64F-B44E-C9F4A2791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DF0AB-2CB2-3245-8F69-CB9865D83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44C52-9900-4748-9489-79043BBD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AD505-82C3-8F4C-B285-1B1A4EE7A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5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8DF3-04A2-D442-800D-7752D1085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AC05CD-DD57-E54F-B8A4-86F7D1895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997D1-9B87-A24E-B840-67E97BD3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3E3C0-86AD-3C41-A5FC-234DA98CD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F2294-A014-954A-A7A7-315303A1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95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D013B-198C-A94A-8F69-B13B852C8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BEF297-6715-9246-A9F1-BF5EA6279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3137D-5B54-6F4E-8F6C-1745D7D2D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482D9-FD68-6E4B-B4EB-756C0527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E6F0C-1D96-2147-B548-07A59A680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3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2847-6C5A-1D44-899B-8AAE933A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84BF2-CC8E-494C-9F0F-5DCD406CB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B7F27-D172-A545-ABE9-DC9FC149B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7C1A1-5633-1048-8849-D279D021A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F546B-CE50-AA4A-9780-25FEC126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70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20119-122B-C84B-AC16-CA27030E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8FF18-7FDA-5240-A538-FD3DFA4B7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5E2ED-77C2-2B44-9AC5-1F24168E1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3A4D2-BD2F-5842-AF10-7A68ADB7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BB349-37B3-384E-9BA9-B8CBE5BC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5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A92E-2005-AA49-9D1E-88059E85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6C4A0-A8ED-854C-BF73-5BA8A54FE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62709-9203-9841-9AA0-1733B1301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5519C-1A5A-F247-93A4-8C4E7CE49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2FFF1-09F1-B24E-B256-8916B136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870DD-8A4F-E949-8184-A9A49B8F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15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8A34E-8729-6146-8B13-26497170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77EC5-EE67-F14B-A801-E671ABE45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21072-7B4A-484A-8CFA-72AAC60DD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28FB-8DE3-3948-9999-D4D2FDD8C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9250A2-A93E-974C-93BC-81C80A791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72D024-78F0-0D42-BDED-FFD638F13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1258FF-D96C-ED49-AB93-1AF03D33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7E37A4-9B2C-074C-92BE-B9CFA0ED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18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32A88-6CE3-B848-9862-042A21D4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FE556-2780-5141-A0E8-499293856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82D7A-9687-CA4F-8DE4-728031B07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3A170-E985-1641-BE51-D43A7212D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13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37EFD-919C-F64F-AD11-5F318CD9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AD2238-A419-6C4E-9952-6D1560162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3BA9D-46AD-A044-8049-850C384AA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26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36EA9-FA73-6B47-928F-011E6DE73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22D1B-29DB-B64A-90B9-7AD55786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47A51-DA99-A243-A100-4D53218B4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05851-9848-C94B-BD43-7E12EB95C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E8D77-E4A2-464D-AAB5-A4671F1A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2E18D-7DE9-7D44-8199-D0AB80EED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1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856B-42CD-164E-BC94-E3FDFE56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A51D60-6ACD-534D-85DE-B9CE91F6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93C6E-577E-5D43-BE39-4813732BA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F0A42-90FF-9D4D-B248-EF131A33B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39B4C-CE83-BF46-84FF-DA59072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A0AA4-0D67-6840-9FA7-A708D3421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12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F3427-6E98-0048-A609-F56F9B9D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8F7C3-26A8-BB42-BF9F-0B5A67C7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EB6A7-BF22-FC47-B841-F127986E9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9FE3B-EC58-5549-AF65-699B5C67D369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A4C80-1F9D-AF4E-91A1-1FC993225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AB9B-F682-F444-B77D-BF3B0EFE5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5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13" Type="http://schemas.openxmlformats.org/officeDocument/2006/relationships/image" Target="../media/image69.emf"/><Relationship Id="rId18" Type="http://schemas.openxmlformats.org/officeDocument/2006/relationships/image" Target="../media/image7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12" Type="http://schemas.openxmlformats.org/officeDocument/2006/relationships/image" Target="../media/image68.emf"/><Relationship Id="rId17" Type="http://schemas.openxmlformats.org/officeDocument/2006/relationships/image" Target="../media/image73.emf"/><Relationship Id="rId2" Type="http://schemas.openxmlformats.org/officeDocument/2006/relationships/image" Target="../media/image58.emf"/><Relationship Id="rId16" Type="http://schemas.openxmlformats.org/officeDocument/2006/relationships/image" Target="../media/image72.emf"/><Relationship Id="rId20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11" Type="http://schemas.openxmlformats.org/officeDocument/2006/relationships/image" Target="../media/image67.emf"/><Relationship Id="rId5" Type="http://schemas.openxmlformats.org/officeDocument/2006/relationships/image" Target="../media/image61.emf"/><Relationship Id="rId15" Type="http://schemas.openxmlformats.org/officeDocument/2006/relationships/image" Target="../media/image71.emf"/><Relationship Id="rId10" Type="http://schemas.openxmlformats.org/officeDocument/2006/relationships/image" Target="../media/image66.emf"/><Relationship Id="rId19" Type="http://schemas.openxmlformats.org/officeDocument/2006/relationships/image" Target="../media/image75.emf"/><Relationship Id="rId4" Type="http://schemas.openxmlformats.org/officeDocument/2006/relationships/image" Target="../media/image60.emf"/><Relationship Id="rId9" Type="http://schemas.openxmlformats.org/officeDocument/2006/relationships/image" Target="../media/image65.emf"/><Relationship Id="rId14" Type="http://schemas.openxmlformats.org/officeDocument/2006/relationships/image" Target="../media/image7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73.emf"/><Relationship Id="rId3" Type="http://schemas.openxmlformats.org/officeDocument/2006/relationships/image" Target="../media/image59.emf"/><Relationship Id="rId7" Type="http://schemas.openxmlformats.org/officeDocument/2006/relationships/image" Target="../media/image64.emf"/><Relationship Id="rId12" Type="http://schemas.openxmlformats.org/officeDocument/2006/relationships/image" Target="../media/image72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11" Type="http://schemas.openxmlformats.org/officeDocument/2006/relationships/image" Target="../media/image71.emf"/><Relationship Id="rId5" Type="http://schemas.openxmlformats.org/officeDocument/2006/relationships/image" Target="../media/image61.emf"/><Relationship Id="rId15" Type="http://schemas.openxmlformats.org/officeDocument/2006/relationships/image" Target="../media/image76.emf"/><Relationship Id="rId10" Type="http://schemas.openxmlformats.org/officeDocument/2006/relationships/image" Target="../media/image70.emf"/><Relationship Id="rId4" Type="http://schemas.openxmlformats.org/officeDocument/2006/relationships/image" Target="../media/image60.emf"/><Relationship Id="rId9" Type="http://schemas.openxmlformats.org/officeDocument/2006/relationships/image" Target="../media/image69.emf"/><Relationship Id="rId14" Type="http://schemas.openxmlformats.org/officeDocument/2006/relationships/image" Target="../media/image7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E6E133F-34EC-FA4B-A434-48CC41166C90}"/>
              </a:ext>
            </a:extLst>
          </p:cNvPr>
          <p:cNvGrpSpPr/>
          <p:nvPr/>
        </p:nvGrpSpPr>
        <p:grpSpPr>
          <a:xfrm>
            <a:off x="617625" y="303067"/>
            <a:ext cx="10377063" cy="3403783"/>
            <a:chOff x="617625" y="303067"/>
            <a:chExt cx="10377063" cy="3403783"/>
          </a:xfrm>
        </p:grpSpPr>
        <p:pic>
          <p:nvPicPr>
            <p:cNvPr id="3" name="Picture 2" descr="Chart, line chart&#10;&#10;Description automatically generated">
              <a:extLst>
                <a:ext uri="{FF2B5EF4-FFF2-40B4-BE49-F238E27FC236}">
                  <a16:creationId xmlns:a16="http://schemas.microsoft.com/office/drawing/2014/main" id="{79FFB6EA-E0ED-FB4D-8853-F42954587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625" y="303067"/>
              <a:ext cx="4538377" cy="340378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406F0D-E54E-B247-9436-70B947107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2970" y="699234"/>
              <a:ext cx="1736950" cy="138956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A726E1-BA9E-A143-A934-9EFBD9F59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7270" y="699234"/>
              <a:ext cx="1809859" cy="13895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40FD87-8923-C44B-AC23-7D36C112A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4479" y="699234"/>
              <a:ext cx="1990209" cy="138956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BA051D2-CDB7-BF4F-9AAF-F08B0EBB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26240" y="2187950"/>
              <a:ext cx="1753680" cy="14856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1238F9-47E8-C24F-BBD2-E732C7C58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19374" y="2165475"/>
              <a:ext cx="1727755" cy="15081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AF66A8-FC4C-004C-B8DF-B50BA41D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02640" y="2125488"/>
              <a:ext cx="1720893" cy="1548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0908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F6AB4AD-46C3-014D-BE68-BC9584F32A1C}"/>
              </a:ext>
            </a:extLst>
          </p:cNvPr>
          <p:cNvGrpSpPr/>
          <p:nvPr/>
        </p:nvGrpSpPr>
        <p:grpSpPr>
          <a:xfrm>
            <a:off x="1527229" y="1533755"/>
            <a:ext cx="10028565" cy="2915762"/>
            <a:chOff x="1527229" y="1533755"/>
            <a:chExt cx="10028565" cy="2915762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FE9FF5A7-4AAC-FF44-8EAC-C6C6238CF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7229" y="1533755"/>
              <a:ext cx="3887683" cy="2915762"/>
            </a:xfrm>
            <a:prstGeom prst="rect">
              <a:avLst/>
            </a:prstGeom>
          </p:spPr>
        </p:pic>
        <p:pic>
          <p:nvPicPr>
            <p:cNvPr id="7" name="Picture 6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AA271FB9-63E2-B74D-80A9-060A7C74F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7" t="27127" r="22245" b="50000"/>
            <a:stretch/>
          </p:blipFill>
          <p:spPr>
            <a:xfrm>
              <a:off x="9258364" y="3226507"/>
              <a:ext cx="2297430" cy="1208234"/>
            </a:xfrm>
            <a:prstGeom prst="rect">
              <a:avLst/>
            </a:prstGeom>
          </p:spPr>
        </p:pic>
        <p:pic>
          <p:nvPicPr>
            <p:cNvPr id="11" name="Picture 10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158554AD-6E9F-F84D-BD57-4E172F4CD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755" t="35042" r="16097" b="41127"/>
            <a:stretch/>
          </p:blipFill>
          <p:spPr>
            <a:xfrm>
              <a:off x="9258364" y="1871073"/>
              <a:ext cx="2297430" cy="10744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F9FC13-9EA4-D840-8D40-77ED8B2B3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785" t="36310" r="25970" b="39859"/>
            <a:stretch/>
          </p:blipFill>
          <p:spPr>
            <a:xfrm>
              <a:off x="7029482" y="1871073"/>
              <a:ext cx="2103120" cy="10744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0D9B0A2-4441-644C-832A-9DEA5D252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326" t="21352" r="26429" b="51522"/>
            <a:stretch/>
          </p:blipFill>
          <p:spPr>
            <a:xfrm>
              <a:off x="7029481" y="3226507"/>
              <a:ext cx="2103121" cy="122301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006753B-915D-694D-8D4B-86CE71393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0638" t="20323" r="35842" b="50776"/>
            <a:stretch/>
          </p:blipFill>
          <p:spPr>
            <a:xfrm>
              <a:off x="5135536" y="3146496"/>
              <a:ext cx="1668780" cy="130302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B018108-BC26-0C41-BBA1-0E85F4EDB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1327" t="35328" r="35153" b="40841"/>
            <a:stretch/>
          </p:blipFill>
          <p:spPr>
            <a:xfrm>
              <a:off x="5234940" y="1871073"/>
              <a:ext cx="1668780" cy="1074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279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CC4444-ACCB-D94A-834F-C45E4E1CA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86" y="708043"/>
            <a:ext cx="9347627" cy="572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41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3954070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95A98-CCD5-184E-85DD-0CE5073F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42D6EA-E449-9843-9B84-3ECCF081C5A2}"/>
              </a:ext>
            </a:extLst>
          </p:cNvPr>
          <p:cNvSpPr txBox="1"/>
          <p:nvPr/>
        </p:nvSpPr>
        <p:spPr>
          <a:xfrm>
            <a:off x="5449829" y="402957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0.001 molecule/nm^-2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65BB03-C20D-FD41-881D-3C087C8A093E}"/>
              </a:ext>
            </a:extLst>
          </p:cNvPr>
          <p:cNvSpPr/>
          <p:nvPr/>
        </p:nvSpPr>
        <p:spPr>
          <a:xfrm>
            <a:off x="2743200" y="4099035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06A3BA-B576-BD45-B70F-B5D526CAAAA6}"/>
              </a:ext>
            </a:extLst>
          </p:cNvPr>
          <p:cNvSpPr/>
          <p:nvPr/>
        </p:nvSpPr>
        <p:spPr>
          <a:xfrm>
            <a:off x="3431628" y="3599793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62D882-F83E-6E4F-BB92-77A9A2B2A2F5}"/>
              </a:ext>
            </a:extLst>
          </p:cNvPr>
          <p:cNvSpPr/>
          <p:nvPr/>
        </p:nvSpPr>
        <p:spPr>
          <a:xfrm>
            <a:off x="4151587" y="4529959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8FAF8B-2037-2940-86DC-5307E9C24C82}"/>
              </a:ext>
            </a:extLst>
          </p:cNvPr>
          <p:cNvSpPr/>
          <p:nvPr/>
        </p:nvSpPr>
        <p:spPr>
          <a:xfrm>
            <a:off x="4850525" y="4871545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02665B-DB86-3C4A-A7A8-9400C4FD0466}"/>
              </a:ext>
            </a:extLst>
          </p:cNvPr>
          <p:cNvSpPr/>
          <p:nvPr/>
        </p:nvSpPr>
        <p:spPr>
          <a:xfrm>
            <a:off x="5449829" y="4640318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974DC25-A3D3-F440-8D40-3BC52E677BBE}"/>
              </a:ext>
            </a:extLst>
          </p:cNvPr>
          <p:cNvSpPr/>
          <p:nvPr/>
        </p:nvSpPr>
        <p:spPr>
          <a:xfrm>
            <a:off x="6222339" y="3197773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68633-0B7D-C349-990B-92C61188D005}"/>
              </a:ext>
            </a:extLst>
          </p:cNvPr>
          <p:cNvSpPr/>
          <p:nvPr/>
        </p:nvSpPr>
        <p:spPr>
          <a:xfrm>
            <a:off x="7520367" y="2979684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53E133-8A39-524B-940A-B86718E21E6F}"/>
              </a:ext>
            </a:extLst>
          </p:cNvPr>
          <p:cNvSpPr/>
          <p:nvPr/>
        </p:nvSpPr>
        <p:spPr>
          <a:xfrm>
            <a:off x="6903111" y="4821621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154ABE-6E7F-1B45-B15D-67D039EDA979}"/>
              </a:ext>
            </a:extLst>
          </p:cNvPr>
          <p:cNvSpPr/>
          <p:nvPr/>
        </p:nvSpPr>
        <p:spPr>
          <a:xfrm>
            <a:off x="7527165" y="4330262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1FF760-2362-F84D-A2A9-1315CD5C8FEC}"/>
              </a:ext>
            </a:extLst>
          </p:cNvPr>
          <p:cNvSpPr/>
          <p:nvPr/>
        </p:nvSpPr>
        <p:spPr>
          <a:xfrm>
            <a:off x="8240779" y="4858408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FE9E7F-5B15-4A4E-BCD3-5E389C790F1F}"/>
              </a:ext>
            </a:extLst>
          </p:cNvPr>
          <p:cNvSpPr/>
          <p:nvPr/>
        </p:nvSpPr>
        <p:spPr>
          <a:xfrm>
            <a:off x="8979778" y="5102772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8B74336-F029-1943-96B2-5BEFF5142D79}"/>
              </a:ext>
            </a:extLst>
          </p:cNvPr>
          <p:cNvSpPr/>
          <p:nvPr/>
        </p:nvSpPr>
        <p:spPr>
          <a:xfrm>
            <a:off x="8864164" y="4188371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D4FAEE-B9B9-7548-9188-01EA6DA863F8}"/>
              </a:ext>
            </a:extLst>
          </p:cNvPr>
          <p:cNvSpPr/>
          <p:nvPr/>
        </p:nvSpPr>
        <p:spPr>
          <a:xfrm>
            <a:off x="10572095" y="1261239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49A63C-FC03-844A-9605-C8265320D125}"/>
              </a:ext>
            </a:extLst>
          </p:cNvPr>
          <p:cNvSpPr txBox="1"/>
          <p:nvPr/>
        </p:nvSpPr>
        <p:spPr>
          <a:xfrm>
            <a:off x="811496" y="125958"/>
            <a:ext cx="449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following free E are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1114219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609FE-560C-D443-B2B1-E82F2DD00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A0F73-4594-8540-A333-3C79C583DF12}"/>
              </a:ext>
            </a:extLst>
          </p:cNvPr>
          <p:cNvSpPr txBox="1"/>
          <p:nvPr/>
        </p:nvSpPr>
        <p:spPr>
          <a:xfrm>
            <a:off x="5449829" y="402957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0.01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2859923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6AF868-14B3-2940-8B4E-7CC61F5A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4CF2AE-D40D-BF44-90BE-888963D05B74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4182668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896C65-D41A-F74D-BE36-91B00454B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2E67F1-9E4E-5143-9BAC-2C4ABFDA7F66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2082998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4ADF85-5F2D-FE4F-82EE-68A300029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1DFCC4-C5DA-444E-AEE2-023AC912C9D5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3236988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ACB03B-4934-284D-88B2-9D2F17C7B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402957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91123B-4630-7040-AA78-3B2585B383C1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3458902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37AC12-8A17-FD48-AA8C-F905A2710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4029CA-3977-6944-B938-5E5126A53CBF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19151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30AE87-E380-6441-949D-EB025CD1930C}"/>
              </a:ext>
            </a:extLst>
          </p:cNvPr>
          <p:cNvGrpSpPr/>
          <p:nvPr/>
        </p:nvGrpSpPr>
        <p:grpSpPr>
          <a:xfrm>
            <a:off x="738100" y="305129"/>
            <a:ext cx="10895298" cy="3491632"/>
            <a:chOff x="738100" y="305129"/>
            <a:chExt cx="10895298" cy="3491632"/>
          </a:xfrm>
        </p:grpSpPr>
        <p:pic>
          <p:nvPicPr>
            <p:cNvPr id="4" name="Picture 3" descr="Chart, line chart&#10;&#10;Description automatically generated">
              <a:extLst>
                <a:ext uri="{FF2B5EF4-FFF2-40B4-BE49-F238E27FC236}">
                  <a16:creationId xmlns:a16="http://schemas.microsoft.com/office/drawing/2014/main" id="{CD985E65-2548-4F4F-914C-5975DBF77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100" y="305129"/>
              <a:ext cx="4611176" cy="34583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FAC239-FA8E-1E48-B350-9CA4AF171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6025" y="693642"/>
              <a:ext cx="1701967" cy="150018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C53820-6B91-F547-912B-C8DAFBC5D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7100" y="693641"/>
              <a:ext cx="2106032" cy="150018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285321-FAEF-3443-BE94-2149A587D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42240" y="693640"/>
              <a:ext cx="1991158" cy="150018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05529D-D8EF-4445-B488-E3AD7D9DE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71727" y="2230505"/>
              <a:ext cx="1715424" cy="156625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65FA6D-2B35-6542-BE11-A7D2B9942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3987" y="2351351"/>
              <a:ext cx="1752257" cy="144541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E85501E-E2B7-C44E-87B2-590F9E644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65031" y="2193827"/>
              <a:ext cx="1882515" cy="16029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8410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7050E5-7FB5-AD42-9A76-30E0D3586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07" y="346841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Ag(111)</a:t>
            </a: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2E73831C-65F7-B648-B96C-0FBF3E9EAF83}"/>
              </a:ext>
            </a:extLst>
          </p:cNvPr>
          <p:cNvSpPr/>
          <p:nvPr/>
        </p:nvSpPr>
        <p:spPr>
          <a:xfrm>
            <a:off x="5538952" y="4193627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66C93D44-C61B-8748-98CD-F4500B99564E}"/>
              </a:ext>
            </a:extLst>
          </p:cNvPr>
          <p:cNvSpPr/>
          <p:nvPr/>
        </p:nvSpPr>
        <p:spPr>
          <a:xfrm>
            <a:off x="6416566" y="4083269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702" y="2657120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816" y="4010418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142" y="3183356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798" y="3220425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6369" y="331526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4904" y="3239782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8827" y="5459515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7890" y="4274146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1364" y="4479083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90313" y="459327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0603" y="3534302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9887" y="2125355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18063" y="1229765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55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151CCB-CE5E-BD42-8839-A69780AC6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90" y="603641"/>
            <a:ext cx="4672403" cy="327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368F12-49FE-9E45-8ABB-6387B0915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193" y="695477"/>
            <a:ext cx="1855107" cy="1553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DF9DD-730D-1A42-8D1A-7DA699A41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197" y="695477"/>
            <a:ext cx="2112315" cy="15537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A3F376-4B02-5E44-B81A-B81DF1957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559" y="2287899"/>
            <a:ext cx="1654054" cy="14878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D6FF51-33DF-FB41-87EA-56A1A14BE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087" y="2278222"/>
            <a:ext cx="1748367" cy="1507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31E64A-75B3-CF42-BCD4-B14DED2AE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5734" y="2239841"/>
            <a:ext cx="1660141" cy="1889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5D8783-8337-EB48-9446-6BABD61D3E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409" y="695477"/>
            <a:ext cx="1974792" cy="15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11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CF6C4A-48FB-4B46-BEA4-1C0F3969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85" y="1513468"/>
            <a:ext cx="3911600" cy="232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97EC3-5B8A-CC47-8514-6D7A38C06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541" y="1412139"/>
            <a:ext cx="3151148" cy="24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3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0AA75E2-82E7-9F46-AC64-ECEB684B7DAC}"/>
              </a:ext>
            </a:extLst>
          </p:cNvPr>
          <p:cNvGrpSpPr/>
          <p:nvPr/>
        </p:nvGrpSpPr>
        <p:grpSpPr>
          <a:xfrm>
            <a:off x="2246312" y="900113"/>
            <a:ext cx="6997701" cy="5222676"/>
            <a:chOff x="2246312" y="900113"/>
            <a:chExt cx="6997701" cy="5222676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B12CB2B6-9805-0C43-B673-C940F71C40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61" r="2585"/>
            <a:stretch/>
          </p:blipFill>
          <p:spPr>
            <a:xfrm>
              <a:off x="2246312" y="900113"/>
              <a:ext cx="6997701" cy="522267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DBE4890-42FB-434E-80B4-A2C7C645E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7087" y="2268537"/>
              <a:ext cx="1485900" cy="2006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2D7F823-A958-2E46-857F-299D9BC6F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3125" y="2344737"/>
              <a:ext cx="1117600" cy="1930400"/>
            </a:xfrm>
            <a:prstGeom prst="rect">
              <a:avLst/>
            </a:prstGeom>
          </p:spPr>
        </p:pic>
        <p:sp>
          <p:nvSpPr>
            <p:cNvPr id="13" name="Cross 12">
              <a:extLst>
                <a:ext uri="{FF2B5EF4-FFF2-40B4-BE49-F238E27FC236}">
                  <a16:creationId xmlns:a16="http://schemas.microsoft.com/office/drawing/2014/main" id="{055B80B2-229A-F247-A72A-E3A1BF819856}"/>
                </a:ext>
              </a:extLst>
            </p:cNvPr>
            <p:cNvSpPr/>
            <p:nvPr/>
          </p:nvSpPr>
          <p:spPr>
            <a:xfrm>
              <a:off x="3837894" y="3165359"/>
              <a:ext cx="544285" cy="527277"/>
            </a:xfrm>
            <a:prstGeom prst="plus">
              <a:avLst>
                <a:gd name="adj" fmla="val 41516"/>
              </a:avLst>
            </a:prstGeom>
            <a:ln>
              <a:solidFill>
                <a:srgbClr val="083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831FF"/>
                </a:solidFill>
              </a:endParaRPr>
            </a:p>
          </p:txBody>
        </p:sp>
        <p:sp>
          <p:nvSpPr>
            <p:cNvPr id="14" name="Cross 13">
              <a:extLst>
                <a:ext uri="{FF2B5EF4-FFF2-40B4-BE49-F238E27FC236}">
                  <a16:creationId xmlns:a16="http://schemas.microsoft.com/office/drawing/2014/main" id="{D94739CD-4AE8-D94A-AD70-D916069E9627}"/>
                </a:ext>
              </a:extLst>
            </p:cNvPr>
            <p:cNvSpPr/>
            <p:nvPr/>
          </p:nvSpPr>
          <p:spPr>
            <a:xfrm>
              <a:off x="7509782" y="3165360"/>
              <a:ext cx="544285" cy="527277"/>
            </a:xfrm>
            <a:prstGeom prst="plus">
              <a:avLst>
                <a:gd name="adj" fmla="val 41516"/>
              </a:avLst>
            </a:prstGeom>
            <a:ln>
              <a:solidFill>
                <a:srgbClr val="083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831FF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E460BAE-1627-C445-82F6-1DD237D0700D}"/>
              </a:ext>
            </a:extLst>
          </p:cNvPr>
          <p:cNvSpPr txBox="1"/>
          <p:nvPr/>
        </p:nvSpPr>
        <p:spPr>
          <a:xfrm>
            <a:off x="10472738" y="47291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856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291130E-0106-B44D-B699-BFC8920634D5}"/>
              </a:ext>
            </a:extLst>
          </p:cNvPr>
          <p:cNvGrpSpPr/>
          <p:nvPr/>
        </p:nvGrpSpPr>
        <p:grpSpPr>
          <a:xfrm>
            <a:off x="328729" y="179318"/>
            <a:ext cx="11465219" cy="3438830"/>
            <a:chOff x="328729" y="179318"/>
            <a:chExt cx="11465219" cy="3438830"/>
          </a:xfrm>
        </p:grpSpPr>
        <p:pic>
          <p:nvPicPr>
            <p:cNvPr id="8" name="Picture 7" descr="Chart, line chart&#10;&#10;Description automatically generated">
              <a:extLst>
                <a:ext uri="{FF2B5EF4-FFF2-40B4-BE49-F238E27FC236}">
                  <a16:creationId xmlns:a16="http://schemas.microsoft.com/office/drawing/2014/main" id="{F3A7EE1E-DF2F-8F46-A17B-479B85611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729" y="179318"/>
              <a:ext cx="4585106" cy="34388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F275D5-6742-5B4C-8093-2BB823E80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4857" y="574038"/>
              <a:ext cx="2264172" cy="1333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11B946-84BC-0642-80E4-DEEAF9E78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2213" y="574038"/>
              <a:ext cx="2242705" cy="13335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EC927A-F4B3-8142-9A72-AB958741D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68102" y="574038"/>
              <a:ext cx="2325846" cy="13330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6C589F-EB89-F540-AB40-889E4DAE2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8102" y="2210238"/>
              <a:ext cx="2325846" cy="137466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B976D0-EA8D-3F4F-8A23-8D3E480E6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28373" y="2047976"/>
              <a:ext cx="2196545" cy="153692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574D9-E84D-9C4B-92F5-78099D146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80835" y="1907060"/>
              <a:ext cx="2052215" cy="1652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0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0CD3146-9328-9A44-A266-7AA3B87D6B29}"/>
              </a:ext>
            </a:extLst>
          </p:cNvPr>
          <p:cNvGrpSpPr/>
          <p:nvPr/>
        </p:nvGrpSpPr>
        <p:grpSpPr>
          <a:xfrm>
            <a:off x="807647" y="426255"/>
            <a:ext cx="10838921" cy="3287182"/>
            <a:chOff x="807647" y="426255"/>
            <a:chExt cx="10838921" cy="3287182"/>
          </a:xfrm>
        </p:grpSpPr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CA28A8A3-5872-E640-98F5-E4DCB7CD5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647" y="426255"/>
              <a:ext cx="4382909" cy="328718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55FF6A-E3B2-A34B-9E0E-5835DD7A0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7219" y="800100"/>
              <a:ext cx="2326774" cy="113014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BF0241-BCD8-A24C-BAC0-98B5BCA0C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035" y="800100"/>
              <a:ext cx="2304041" cy="113014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5AA3EF-722E-204A-950D-0469AB27D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16118" y="800100"/>
              <a:ext cx="2030450" cy="1131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67048F-9992-E34B-8AC8-06D39AD7C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16118" y="2230446"/>
              <a:ext cx="2030450" cy="14829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89F698B-EBE9-304E-83EF-25C3F8D9F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8035" y="2355570"/>
              <a:ext cx="2304041" cy="135786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BE109DC-A0D0-314E-A0BA-E33ADF5FF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4342" y="2355570"/>
              <a:ext cx="2359651" cy="1339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8763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1B8B84-6B60-DB48-8F81-DF214FA9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09" y="374798"/>
            <a:ext cx="4674857" cy="327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948561-5ED6-7440-AE1D-EE77B9F5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513" y="493148"/>
            <a:ext cx="1592415" cy="1106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494DD4-BCD3-6645-9B46-8383805EE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266" y="524898"/>
            <a:ext cx="1490852" cy="1069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32ADBF-3EDD-8949-A72C-E3A1CDA14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367" y="493148"/>
            <a:ext cx="1502897" cy="11008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8947F1-9700-9342-A2E4-521F3BF20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259" y="2010997"/>
            <a:ext cx="1673111" cy="11542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449BEC-1385-9D49-AE01-CE6BB50E2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7886" y="2010998"/>
            <a:ext cx="1571042" cy="11542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6B589C-8984-034F-B480-7FCA24944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7864" y="2075962"/>
            <a:ext cx="1509879" cy="10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45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72CC20-5CF8-DF45-88A9-D27B1199AF1F}"/>
              </a:ext>
            </a:extLst>
          </p:cNvPr>
          <p:cNvGrpSpPr/>
          <p:nvPr/>
        </p:nvGrpSpPr>
        <p:grpSpPr>
          <a:xfrm>
            <a:off x="1124065" y="1740753"/>
            <a:ext cx="7315200" cy="1244600"/>
            <a:chOff x="1124065" y="1740753"/>
            <a:chExt cx="7315200" cy="1244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F883BAC-79C2-4C45-84BE-56EBA596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065" y="1740753"/>
              <a:ext cx="5588000" cy="1244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94EFE4-2EA7-E742-94C5-5FDE6078D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2065" y="1875132"/>
              <a:ext cx="1727200" cy="1028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48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18257</TotalTime>
  <Words>83</Words>
  <Application>Microsoft Macintosh PowerPoint</Application>
  <PresentationFormat>Widescreen</PresentationFormat>
  <Paragraphs>10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Zhenzhe Zhang</cp:lastModifiedBy>
  <cp:revision>79</cp:revision>
  <dcterms:created xsi:type="dcterms:W3CDTF">2020-10-07T01:37:32Z</dcterms:created>
  <dcterms:modified xsi:type="dcterms:W3CDTF">2021-02-05T01:26:19Z</dcterms:modified>
</cp:coreProperties>
</file>